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6858000" type="screen4x3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slide" Target="slides/slide3.xml"/>
  <Relationship Id="rId6" Type="http://schemas.openxmlformats.org/officeDocument/2006/relationships/slide" Target="slides/slide4.xml"/>
  <Relationship Id="rId7" Type="http://schemas.openxmlformats.org/officeDocument/2006/relationships/slide" Target="slides/slide5.xml"/>
  <Relationship Id="rId8" Type="http://schemas.openxmlformats.org/officeDocument/2006/relationships/slide" Target="slides/slide6.xml"/>
  <Relationship Id="rId9" Type="http://schemas.openxmlformats.org/officeDocument/2006/relationships/slide" Target="slides/slide7.xml"/>
  <Relationship Id="rId10" Type="http://schemas.openxmlformats.org/officeDocument/2006/relationships/slide" Target="slides/slide8.xml"/>
  <Relationship Id="rId11" Type="http://schemas.openxmlformats.org/officeDocument/2006/relationships/slide" Target="slides/slide9.xml"/>
  <Relationship Id="rId12" Type="http://schemas.openxmlformats.org/officeDocument/2006/relationships/slide" Target="slides/slide10.xml"/>
  <Relationship Id="rId13" Type="http://schemas.openxmlformats.org/officeDocument/2006/relationships/slide" Target="slides/slide11.xml"/>
  <Relationship Id="rId14" Type="http://schemas.openxmlformats.org/officeDocument/2006/relationships/slide" Target="slides/slide12.xml"/>
  <Relationship Id="rId15" Type="http://schemas.openxmlformats.org/officeDocument/2006/relationships/slide" Target="slides/slide13.xml"/>
  <Relationship Id="rId16" Type="http://schemas.openxmlformats.org/officeDocument/2006/relationships/slide" Target="slides/slide14.xml"/>
  <Relationship Id="rId17" Type="http://schemas.openxmlformats.org/officeDocument/2006/relationships/presProps" Target="presProps.xml"/>
  <Relationship Id="rId18" Type="http://schemas.openxmlformats.org/officeDocument/2006/relationships/viewProps" Target="viewProps.xml"/>
  <Relationship Id="rId19" Type="http://schemas.openxmlformats.org/officeDocument/2006/relationships/tableStyles" Target="tableStyles.xml"/>
</Relationships>

</file>

<file path=ppt/media/presentation-00011.png>
</file>

<file path=ppt/media/presentation-00022.png>
</file>

<file path=ppt/media/presentation-00033.png>
</file>

<file path=ppt/media/presentation-00044.png>
</file>

<file path=ppt/media/presentation-00055.png>
</file>

<file path=ppt/media/presentation-00066.png>
</file>

<file path=ppt/media/presentation-00077.png>
</file>

<file path=ppt/media/presentation-00088.png>
</file>

<file path=ppt/media/presentation-00099.png>
</file>

<file path=ppt/media/presentation-001010.png>
</file>

<file path=ppt/media/presentation-001111.png>
</file>

<file path=ppt/media/presentation-001212.png>
</file>

<file path=ppt/media/presentation-001313.png>
</file>

<file path=ppt/media/presentation-001414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79580067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11.png"/>
</Relationships>

</file>

<file path=ppt/slides/_rels/slide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010.png"/>
</Relationships>

</file>

<file path=ppt/slides/_rels/slide1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111.png"/>
</Relationships>

</file>

<file path=ppt/slides/_rels/slide1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212.png"/>
</Relationships>

</file>

<file path=ppt/slides/_rels/slide1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313.png"/>
</Relationships>

</file>

<file path=ppt/slides/_rels/slide1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414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22.png"/>
</Relationships>

</file>

<file path=ppt/slides/_rels/slide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33.png"/>
</Relationships>

</file>

<file path=ppt/slides/_rels/slide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44.png"/>
</Relationships>

</file>

<file path=ppt/slides/_rels/slide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55.png"/>
</Relationships>

</file>

<file path=ppt/slides/_rels/slide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66.png"/>
</Relationships>

</file>

<file path=ppt/slides/_rels/slide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77.png"/>
</Relationships>

</file>

<file path=ppt/slides/_rels/slide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88.png"/>
</Relationships>

</file>

<file path=ppt/slides/_rels/slide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99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205482"/>
          <a:ext cx="9144000" cy="6672957"/>
          <a:chOff x="0" y="205482"/>
          <a:chExt cx="9144000" cy="6672957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482"/>
            <a:ext cx="9144000" cy="646747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205482"/>
          <a:ext cx="9144000" cy="6672957"/>
          <a:chOff x="0" y="205482"/>
          <a:chExt cx="9144000" cy="6672957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482"/>
            <a:ext cx="9144000" cy="646747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205482"/>
          <a:ext cx="9144000" cy="6672957"/>
          <a:chOff x="0" y="205482"/>
          <a:chExt cx="9144000" cy="6672957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482"/>
            <a:ext cx="9144000" cy="64674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205482"/>
          <a:ext cx="9144000" cy="6672957"/>
          <a:chOff x="0" y="205482"/>
          <a:chExt cx="9144000" cy="6672957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482"/>
            <a:ext cx="9144000" cy="64674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205482"/>
          <a:ext cx="9144000" cy="6672957"/>
          <a:chOff x="0" y="205482"/>
          <a:chExt cx="9144000" cy="6672957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482"/>
            <a:ext cx="9144000" cy="646747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205482"/>
          <a:ext cx="9144000" cy="6672957"/>
          <a:chOff x="0" y="205482"/>
          <a:chExt cx="9144000" cy="6672957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482"/>
            <a:ext cx="9144000" cy="64674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205482"/>
          <a:ext cx="9144000" cy="6672957"/>
          <a:chOff x="0" y="205482"/>
          <a:chExt cx="9144000" cy="6672957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482"/>
            <a:ext cx="9144000" cy="64674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205482"/>
          <a:ext cx="9144000" cy="6672957"/>
          <a:chOff x="0" y="205482"/>
          <a:chExt cx="9144000" cy="6672957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482"/>
            <a:ext cx="9144000" cy="64674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205482"/>
          <a:ext cx="9144000" cy="6672957"/>
          <a:chOff x="0" y="205482"/>
          <a:chExt cx="9144000" cy="6672957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482"/>
            <a:ext cx="9144000" cy="64674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205482"/>
          <a:ext cx="9144000" cy="6672957"/>
          <a:chOff x="0" y="205482"/>
          <a:chExt cx="9144000" cy="6672957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482"/>
            <a:ext cx="9144000" cy="64674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205482"/>
          <a:ext cx="9144000" cy="6672957"/>
          <a:chOff x="0" y="205482"/>
          <a:chExt cx="9144000" cy="6672957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482"/>
            <a:ext cx="9144000" cy="64674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205482"/>
          <a:ext cx="9144000" cy="6672957"/>
          <a:chOff x="0" y="205482"/>
          <a:chExt cx="9144000" cy="6672957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482"/>
            <a:ext cx="9144000" cy="64674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205482"/>
          <a:ext cx="9144000" cy="6672957"/>
          <a:chOff x="0" y="205482"/>
          <a:chExt cx="9144000" cy="6672957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482"/>
            <a:ext cx="9144000" cy="64674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205482"/>
          <a:ext cx="9144000" cy="6672957"/>
          <a:chOff x="0" y="205482"/>
          <a:chExt cx="9144000" cy="6672957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482"/>
            <a:ext cx="9144000" cy="64674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62">
  <a:themeElements>
    <a:clrScheme name="Theme6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62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62">
      <a:fillStyleLst>
        <a:solidFill>
          <a:schemeClr val="phClr"/>
        </a:solidFill>
        <a:gradFill rotWithShape="1">
          <a:gsLst>
            <a:gs pos="0%">
              <a:schemeClr val="phClr">
                <a:tint val="50%"/>
                <a:satMod val="300%"/>
              </a:schemeClr>
            </a:gs>
            <a:gs pos="35%">
              <a:schemeClr val="phClr">
                <a:tint val="37%"/>
                <a:satMod val="300%"/>
              </a:schemeClr>
            </a:gs>
            <a:gs pos="100%">
              <a:schemeClr val="phClr">
                <a:tint val="15%"/>
                <a:satMod val="350%"/>
              </a:schemeClr>
            </a:gs>
          </a:gsLst>
          <a:lin ang="16200000" scaled="1"/>
        </a:gradFill>
        <a:gradFill rotWithShape="1">
          <a:gsLst>
            <a:gs pos="0%">
              <a:schemeClr val="phClr">
                <a:shade val="51%"/>
                <a:satMod val="130%"/>
              </a:schemeClr>
            </a:gs>
            <a:gs pos="80%">
              <a:schemeClr val="phClr">
                <a:shade val="93%"/>
                <a:satMod val="130%"/>
              </a:schemeClr>
            </a:gs>
            <a:gs pos="100%">
              <a:schemeClr val="phClr">
                <a:shade val="94%"/>
                <a:satMod val="135%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%"/>
              <a:satMod val="105%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%">
              <a:schemeClr val="phClr">
                <a:tint val="40%"/>
                <a:satMod val="350%"/>
              </a:schemeClr>
            </a:gs>
            <a:gs pos="40%">
              <a:schemeClr val="phClr">
                <a:tint val="45%"/>
                <a:shade val="99%"/>
                <a:satMod val="350%"/>
              </a:schemeClr>
            </a:gs>
            <a:gs pos="100%">
              <a:schemeClr val="phClr">
                <a:shade val="20%"/>
                <a:satMod val="255%"/>
              </a:schemeClr>
            </a:gs>
          </a:gsLst>
          <a:path path="circle">
            <a:fillToRect b="180%" l="50%" r="50%" t="-80%"/>
          </a:path>
        </a:gradFill>
        <a:gradFill rotWithShape="1">
          <a:gsLst>
            <a:gs pos="0%">
              <a:schemeClr val="phClr">
                <a:tint val="80%"/>
                <a:satMod val="300%"/>
              </a:schemeClr>
            </a:gs>
            <a:gs pos="100%">
              <a:schemeClr val="phClr">
                <a:shade val="30%"/>
                <a:satMod val="200%"/>
              </a:schemeClr>
            </a:gs>
          </a:gsLst>
          <a:path path="circle">
            <a:fillToRect b="50%" l="50%" r="50%" t="50%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Slides>14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2023-07-28T17:03:14Z</dcterms:created>
  <dcterms:modified xsi:type="dcterms:W3CDTF">2023-07-28T17:03:14Z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